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9"/>
  </p:notesMasterIdLst>
  <p:sldIdLst>
    <p:sldId id="299" r:id="rId2"/>
    <p:sldId id="300" r:id="rId3"/>
    <p:sldId id="449" r:id="rId4"/>
    <p:sldId id="453" r:id="rId5"/>
    <p:sldId id="454" r:id="rId6"/>
    <p:sldId id="450" r:id="rId7"/>
    <p:sldId id="451" r:id="rId8"/>
    <p:sldId id="452" r:id="rId9"/>
    <p:sldId id="466" r:id="rId10"/>
    <p:sldId id="467" r:id="rId11"/>
    <p:sldId id="468" r:id="rId12"/>
    <p:sldId id="455" r:id="rId13"/>
    <p:sldId id="472" r:id="rId14"/>
    <p:sldId id="456" r:id="rId15"/>
    <p:sldId id="457" r:id="rId16"/>
    <p:sldId id="458" r:id="rId17"/>
    <p:sldId id="462" r:id="rId18"/>
    <p:sldId id="465" r:id="rId19"/>
    <p:sldId id="461" r:id="rId20"/>
    <p:sldId id="459" r:id="rId21"/>
    <p:sldId id="460" r:id="rId22"/>
    <p:sldId id="464" r:id="rId23"/>
    <p:sldId id="463" r:id="rId24"/>
    <p:sldId id="469" r:id="rId25"/>
    <p:sldId id="470" r:id="rId26"/>
    <p:sldId id="471" r:id="rId27"/>
    <p:sldId id="448" r:id="rId28"/>
  </p:sldIdLst>
  <p:sldSz cx="9144000" cy="6858000" type="screen4x3"/>
  <p:notesSz cx="6858000" cy="9144000"/>
  <p:embeddedFontLst>
    <p:embeddedFont>
      <p:font typeface="B Morvarid" panose="020B0604020202020204" charset="-78"/>
      <p:regular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S PGothic" panose="020B0600070205080204" pitchFamily="34" charset="-128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6B209-8BD0-4FAD-B4B3-09BF2E147AEC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BCAFC-0BD1-4B3C-ACA2-D22E260A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99337-C77E-4036-8936-AA85C9F9F588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86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0CD78-356B-44DB-A5C6-33F71477F850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83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394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90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6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5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8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4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032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B4D2-7D3F-4969-B3F0-7FDC08019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6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3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72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675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F24-2DEB-4D8F-9DB1-5E590828F858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DB9BE4-EFDF-4439-B971-470B626787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" y="0"/>
            <a:ext cx="9129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658" y="284272"/>
            <a:ext cx="6798734" cy="1303867"/>
          </a:xfrm>
        </p:spPr>
        <p:txBody>
          <a:bodyPr/>
          <a:lstStyle/>
          <a:p>
            <a:pPr rtl="1" eaLnBrk="1" hangingPunct="1"/>
            <a:endParaRPr lang="en-US" dirty="0" smtClean="0">
              <a:latin typeface="Chalkboard" pitchFamily="8" charset="0"/>
            </a:endParaRPr>
          </a:p>
        </p:txBody>
      </p:sp>
      <p:pic>
        <p:nvPicPr>
          <p:cNvPr id="4" name="Content Placeholder 3" descr="نتیجه تصویری برای گرافی شکستگی فمور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3" y="631066"/>
            <a:ext cx="6671256" cy="5679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43944"/>
            <a:ext cx="5972846" cy="506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6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528034"/>
            <a:ext cx="6230423" cy="53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0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نتیجه تصویری برای دررفتگی زانو و درمان آن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6823"/>
            <a:ext cx="7891530" cy="5525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59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824248"/>
            <a:ext cx="7085997" cy="50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تصویر مرتبط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605307"/>
            <a:ext cx="7894750" cy="5847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00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نتیجه تصویری برای دررفتگی زانو و درمان آن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515155"/>
            <a:ext cx="7031864" cy="5924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56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53792"/>
            <a:ext cx="5390748" cy="591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4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نتیجه تصویری برای گرافی مچ پا سالم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0913"/>
            <a:ext cx="8136228" cy="5017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53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مفصل مچ پا 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87" y="643944"/>
            <a:ext cx="7041524" cy="5138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48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نتیجه تصویری برای گرافی مچ پا سالم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90" y="734096"/>
            <a:ext cx="6587967" cy="5331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16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" name="Content Placeholder 6" descr="نتیجه تصویری برای گرافی شکستگی فمور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96214"/>
            <a:ext cx="7762741" cy="589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نتیجه تصویری برای شکستگی مچ پا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8491"/>
            <a:ext cx="7840014" cy="511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00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تصویر مرتبط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0913"/>
            <a:ext cx="7427890" cy="5396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13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:\Users\Amoozesh\Desktop\index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386366"/>
            <a:ext cx="7695463" cy="5396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93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تصویر مرتبط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360608"/>
            <a:ext cx="6001891" cy="6078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2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785611"/>
            <a:ext cx="7878651" cy="508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49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64" y="566670"/>
            <a:ext cx="6476008" cy="58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31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4" y="721218"/>
            <a:ext cx="7556680" cy="54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17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4732" y="1197735"/>
            <a:ext cx="3110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Morvarid" panose="00000400000000000000" pitchFamily="2" charset="-78"/>
              </a:rPr>
              <a:t>خسته نباشید</a:t>
            </a:r>
          </a:p>
        </p:txBody>
      </p:sp>
    </p:spTree>
    <p:extLst>
      <p:ext uri="{BB962C8B-B14F-4D97-AF65-F5344CB8AC3E}">
        <p14:creationId xmlns:p14="http://schemas.microsoft.com/office/powerpoint/2010/main" val="40218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66670"/>
            <a:ext cx="7646832" cy="5731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94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نتیجه تصویری برای شکستگی بال ایلیاک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34850"/>
            <a:ext cx="8149108" cy="6362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59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نتیجه تصویری برای شکستگی بال ایلیاک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450761"/>
            <a:ext cx="7830355" cy="619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67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نتیجه تصویری برای گرافی شکستگی فمور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53791"/>
            <a:ext cx="7968803" cy="5769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31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نتیجه تصویری برای گرافی شکستگی فمور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9" y="360607"/>
            <a:ext cx="6791682" cy="6375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9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نتیجه تصویری برای دررفتگی زانو و درمان آن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56823"/>
            <a:ext cx="7878651" cy="5808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2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نتیجه تصویری برای در رفتگی کشکک زانو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47731"/>
            <a:ext cx="6629668" cy="5602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27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877</TotalTime>
  <Words>4</Words>
  <Application>Microsoft Office PowerPoint</Application>
  <PresentationFormat>On-screen Show (4:3)</PresentationFormat>
  <Paragraphs>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Chalkboard</vt:lpstr>
      <vt:lpstr>B Morvarid</vt:lpstr>
      <vt:lpstr>Garamond</vt:lpstr>
      <vt:lpstr>Calibri</vt:lpstr>
      <vt:lpstr>MS PGothic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تفسیر گاز های خون شریانی</dc:title>
  <dc:creator>tayeb</dc:creator>
  <cp:lastModifiedBy>Amoozesh</cp:lastModifiedBy>
  <cp:revision>89</cp:revision>
  <dcterms:modified xsi:type="dcterms:W3CDTF">2020-01-23T09:21:20Z</dcterms:modified>
</cp:coreProperties>
</file>